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5" roundtripDataSignature="AMtx7mg6vZ+t+Zof085g6rnB0+IzNwiW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" name="Google Shape;2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29ffc3ece9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" name="Google Shape;26;g29ffc3ece9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9ffc3ece97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" name="Google Shape;32;g29ffc3ece9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29ffc3ece97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" name="Google Shape;38;g29ffc3ece97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2a2a5a9131c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" name="Google Shape;44;g2a2a5a9131c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2a2a5a9131c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" name="Google Shape;50;g2a2a5a9131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a2a5a9131c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" name="Google Shape;56;g2a2a5a9131c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0d4c55f8ef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g30d4c55f8e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9ffc3ece97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g29ffc3ece9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4"/>
          <p:cNvSpPr txBox="1"/>
          <p:nvPr>
            <p:ph idx="1" type="subTitle"/>
          </p:nvPr>
        </p:nvSpPr>
        <p:spPr>
          <a:xfrm>
            <a:off x="1371600" y="3733800"/>
            <a:ext cx="64008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descr="Image result for mtu logo" id="11" name="Google Shape;1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48200" y="5396260"/>
            <a:ext cx="1491312" cy="102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09950" y="5391150"/>
            <a:ext cx="914400" cy="919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Image result for mtu logo" id="17" name="Google Shape;1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53400" y="6195556"/>
            <a:ext cx="867867" cy="59796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en.wikipedia.org/wiki/UK_Electoral_Commission_data_breach" TargetMode="External"/><Relationship Id="rId4" Type="http://schemas.openxmlformats.org/officeDocument/2006/relationships/hyperlink" Target="https://www.port.ac.uk/news-events-and-blogs/blogs/security-and-risk/chinas-uk-election-hack-how-and-why-the-electoral-commission-was-targeted" TargetMode="External"/><Relationship Id="rId5" Type="http://schemas.openxmlformats.org/officeDocument/2006/relationships/hyperlink" Target="https://www.bbc.com/news/uk-politics-68654533" TargetMode="External"/><Relationship Id="rId6" Type="http://schemas.openxmlformats.org/officeDocument/2006/relationships/hyperlink" Target="https://www.theguardian.com/technology/2023/aug/08/uk-electoral-commission-registers-targeted-by-hostile-hackers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/>
          <p:nvPr>
            <p:ph type="ctrTitle"/>
          </p:nvPr>
        </p:nvSpPr>
        <p:spPr>
          <a:xfrm>
            <a:off x="762000" y="1524000"/>
            <a:ext cx="7772400" cy="32035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en-US" sz="4800"/>
              <a:t>UK Electoral Commission Data Breach</a:t>
            </a:r>
            <a:endParaRPr b="1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29ffc3ece97_0_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29" name="Google Shape;29;g29ffc3ece97_0_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United Kingdom Electoral Commission experienced a significant </a:t>
            </a:r>
            <a:r>
              <a:rPr lang="en-US"/>
              <a:t>cyberattack</a:t>
            </a:r>
            <a:r>
              <a:rPr lang="en-US"/>
              <a:t> which compromised sensitive voter data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UK Electoral Commission is responsible for overseeing elections and </a:t>
            </a:r>
            <a:r>
              <a:rPr lang="en-US"/>
              <a:t>maintaining</a:t>
            </a:r>
            <a:r>
              <a:rPr lang="en-US"/>
              <a:t> voter registers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This attack highlights the inherent importance of cybersecurity in protecting and upholding democratic institutions and ensuring voter confidence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29ffc3ece97_0_1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Background Information</a:t>
            </a:r>
            <a:endParaRPr/>
          </a:p>
        </p:txBody>
      </p:sp>
      <p:sp>
        <p:nvSpPr>
          <p:cNvPr id="35" name="Google Shape;35;g29ffc3ece97_0_1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 2023 it was disclosed that the UK Electoral Commission had been the victim of a data breach dating back to 2021, with some 40 million registered voters names and addresses being stolen in the attack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breach occurred in 2021 but was not detected until 2022 and not disclosed for another 10 months after that, in 2023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29ffc3ece97_0_17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Timeline of Events</a:t>
            </a:r>
            <a:endParaRPr/>
          </a:p>
        </p:txBody>
      </p:sp>
      <p:sp>
        <p:nvSpPr>
          <p:cNvPr id="41" name="Google Shape;41;g29ffc3ece97_0_17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August 2021:</a:t>
            </a:r>
            <a:r>
              <a:rPr lang="en-US"/>
              <a:t> Earliest possible date for the initial breach by the attackers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October 2022:</a:t>
            </a:r>
            <a:r>
              <a:rPr lang="en-US"/>
              <a:t> The breach was detected during routine system checks and immediately reported to the Information Commissioner’s Office, the National Cyber Security Centre, and the National Crime Agency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August 2023:</a:t>
            </a:r>
            <a:r>
              <a:rPr lang="en-US"/>
              <a:t> The public was made aware of the breach and affected parties were notified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2a2a5a9131c_0_1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Attack Vector</a:t>
            </a:r>
            <a:endParaRPr/>
          </a:p>
        </p:txBody>
      </p:sp>
      <p:sp>
        <p:nvSpPr>
          <p:cNvPr id="47" name="Google Shape;47;g2a2a5a9131c_0_1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898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initial entry point is believed to be zero-day vulnerability called “ProxyNotShell” which exploits the Microsoft Exchange Server</a:t>
            </a:r>
            <a:endParaRPr/>
          </a:p>
          <a:p>
            <a:pPr indent="-342898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attack “showed considerable sophistication” involving phishing </a:t>
            </a:r>
            <a:r>
              <a:rPr lang="en-US"/>
              <a:t>campaigns</a:t>
            </a:r>
            <a:r>
              <a:rPr lang="en-US"/>
              <a:t> and outdated software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a2a5a9131c_0_18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Attribution</a:t>
            </a:r>
            <a:endParaRPr/>
          </a:p>
        </p:txBody>
      </p:sp>
      <p:sp>
        <p:nvSpPr>
          <p:cNvPr id="53" name="Google Shape;53;g2a2a5a9131c_0_18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 March 2024, the UK declared that the Chinese government was behind the data breach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UK and US governments have sanctioned a Chinese company, Xiaoruizhi Science and Technology, which is believed to be a front for the Chinese Ministry of State Security (MSS), along with two affiliated individuals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a2a5a9131c_0_28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Lessons Learned</a:t>
            </a:r>
            <a:endParaRPr/>
          </a:p>
        </p:txBody>
      </p:sp>
      <p:sp>
        <p:nvSpPr>
          <p:cNvPr id="59" name="Google Shape;59;g2a2a5a9131c_0_28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Critical industries must stay current and be mindful of phishing campaigns, because they will be a target of the MSS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Patch management has to be prioritized at all times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0d4c55f8ef_0_2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Lessons Learned Cont.</a:t>
            </a:r>
            <a:endParaRPr/>
          </a:p>
        </p:txBody>
      </p:sp>
      <p:sp>
        <p:nvSpPr>
          <p:cNvPr id="65" name="Google Shape;65;g30d4c55f8ef_0_2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Better incident detection and response methods are necessary; over a year without detecting the hack is unacceptable in an industry where you can safely assume you are a target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9ffc3ece97_0_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71" name="Google Shape;71;g29ffc3ece97_0_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https://en.wikipedia.org/wiki/UK_Electoral_Commission_data_breach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https://www.port.ac.uk/news-events-and-blogs/blogs/security-and-risk/chinas-uk-election-hack-how-and-why-the-electoral-commission-was-targeted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https://www.bbc.com/news/uk-politics-68654533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6"/>
              </a:rPr>
              <a:t>https://www.theguardian.com/technology/2023/aug/08/uk-electoral-commission-registers-targeted-by-hostile-hackers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cai-adm</dc:creator>
</cp:coreProperties>
</file>