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8" roundtripDataSignature="AMtx7miSyI5Y5OffOf9kNBQy9EQ/kcIs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" name="Google Shape;2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a2a5a9131c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g2a2a5a9131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0d4c55f8ef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30d4c55f8e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9ffc3ece9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29ffc3ece9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29ffc3ece9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g29ffc3ece9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29ffc3ece97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" name="Google Shape;32;g29ffc3ece9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29ffc3ece97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g29ffc3ece97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0ff6f5928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30ff6f5928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a2a5a9131c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g2a2a5a9131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0ff6f59283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0ff6f5928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ff6f59283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ff6f59283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ff6f59283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0ff6f59283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4"/>
          <p:cNvSpPr txBox="1"/>
          <p:nvPr>
            <p:ph idx="1" type="subTitle"/>
          </p:nvPr>
        </p:nvSpPr>
        <p:spPr>
          <a:xfrm>
            <a:off x="1371600" y="3733800"/>
            <a:ext cx="64008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descr="Image result for mtu logo"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648200" y="5396260"/>
            <a:ext cx="1491312" cy="10275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09950" y="5391150"/>
            <a:ext cx="914400" cy="919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Image result for mtu logo"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53400" y="6195556"/>
            <a:ext cx="867867" cy="59796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/>
        </p:nvSpPr>
        <p:spPr>
          <a:xfrm>
            <a:off x="4343400" y="6527410"/>
            <a:ext cx="8382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msrc.microsoft.com/blog/2023/07/microsoft-mitigates-china-based-threat-actor-storm-0558-targeting-of-customer-email/" TargetMode="External"/><Relationship Id="rId4" Type="http://schemas.openxmlformats.org/officeDocument/2006/relationships/hyperlink" Target="https://www.wiz.io/blog/storm-0558-compromised-microsoft-key-enables-authentication-of-countless-micr" TargetMode="External"/><Relationship Id="rId5" Type="http://schemas.openxmlformats.org/officeDocument/2006/relationships/hyperlink" Target="https://www.bleepingcomputer.com/news/security/microsoft-still-unsure-how-hackers-stole-msa-key-in-2023-exchange-attack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/>
          <p:nvPr>
            <p:ph type="ctrTitle"/>
          </p:nvPr>
        </p:nvSpPr>
        <p:spPr>
          <a:xfrm>
            <a:off x="762000" y="1524000"/>
            <a:ext cx="7772400" cy="32035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en-US" sz="4800"/>
              <a:t>Storm-0558 - Chinese Hacking Campaign</a:t>
            </a:r>
            <a:endParaRPr b="1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a2a5a9131c_0_28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</a:t>
            </a:r>
            <a:endParaRPr/>
          </a:p>
        </p:txBody>
      </p:sp>
      <p:sp>
        <p:nvSpPr>
          <p:cNvPr id="77" name="Google Shape;77;g2a2a5a9131c_0_2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Strengthen identity management and token-based authentication processes and implement conditional access policies for the cloud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Monitor for anomalous cloud activity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Invest in real-time threat monitoring and detection systems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0d4c55f8ef_0_2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Lessons Learned cont.</a:t>
            </a:r>
            <a:endParaRPr/>
          </a:p>
        </p:txBody>
      </p:sp>
      <p:sp>
        <p:nvSpPr>
          <p:cNvPr id="83" name="Google Shape;83;g30d4c55f8ef_0_2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Conduct regular security audits of access keys and authentication methods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Keep up to date with patch management, including for your cloud services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9ffc3ece97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89" name="Google Shape;89;g29ffc3ece97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https://msrc.microsoft.com/blog/2023/07/microsoft-mitigates-china-based-threat-actor-storm-0558-targeting-of-customer-email/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https://www.wiz.io/blog/storm-0558-compromised-microsoft-key-enables-authentication-of-countless-micr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https://www.bleepingcomputer.com/news/security/microsoft-still-unsure-how-hackers-stole-msa-key-in-2023-exchange-attack/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29ffc3ece97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29" name="Google Shape;29;g29ffc3ece97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Storm-0558 is an advanced persistent threat (APT) actor who Microsoft has associated with Chinese state-sponsored cyber espionage activities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They have a history of sophisticated cyber operations targeting critical sectors including government, telecommunications, and corporate entities, with the aim of collecting geopolitical intelligence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Ongoing security concern for organizations nationwide, especially in sectors of strategic interest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29ffc3ece97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Background Information</a:t>
            </a:r>
            <a:endParaRPr/>
          </a:p>
        </p:txBody>
      </p:sp>
      <p:sp>
        <p:nvSpPr>
          <p:cNvPr id="35" name="Google Shape;35;g29ffc3ece97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In early 2023, Microsoft discovered that Storm-0558 had gained unauthorized access to Microsoft 365 email accounts of government agencies, private sector firms, and possibly other sensitive entities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Exposed weaknesses within Microsoft’s token management and authentication system within its cloud infrastructure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compromise is believed to be part of a broader, ongoing effort by Storm-0558 to exfiltrate sensitive data from Western governments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9ffc3ece97_0_17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Timeline of Events</a:t>
            </a:r>
            <a:endParaRPr/>
          </a:p>
        </p:txBody>
      </p:sp>
      <p:sp>
        <p:nvSpPr>
          <p:cNvPr id="41" name="Google Shape;41;g29ffc3ece97_0_17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April 2023:</a:t>
            </a:r>
            <a:r>
              <a:rPr lang="en-US"/>
              <a:t> Initial activity begins; Storm-0558 acquires a critical signing key, potentially through advanced exploitation of security loopholes in Microsoft’s token management system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solidFill>
                  <a:srgbClr val="FF0000"/>
                </a:solidFill>
              </a:rPr>
              <a:t>May 2023:</a:t>
            </a:r>
            <a:r>
              <a:rPr lang="en-US"/>
              <a:t> Unauthorized access to Microsoft 365 accounts is detected by Microsoft’s internal security monitoring system, revealing that Storm</a:t>
            </a:r>
            <a:r>
              <a:rPr lang="en-US"/>
              <a:t>-0558 had accessed email accounts in U.S. government agencies and other organizations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0ff6f59283_0_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Timeline of Events cont.</a:t>
            </a:r>
            <a:endParaRPr/>
          </a:p>
        </p:txBody>
      </p:sp>
      <p:sp>
        <p:nvSpPr>
          <p:cNvPr id="47" name="Google Shape;47;g30ff6f59283_0_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June 2023:</a:t>
            </a:r>
            <a:r>
              <a:rPr lang="en-US"/>
              <a:t> Microsoft identifies the threat actor as Storm-0558 and traces their activity to specific compromised keys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July 2023:</a:t>
            </a:r>
            <a:r>
              <a:rPr lang="en-US"/>
              <a:t> Microsoft revokes the stolen cryptographic key, </a:t>
            </a:r>
            <a:r>
              <a:rPr lang="en-US"/>
              <a:t>containing</a:t>
            </a:r>
            <a:r>
              <a:rPr lang="en-US"/>
              <a:t> further </a:t>
            </a:r>
            <a:r>
              <a:rPr lang="en-US"/>
              <a:t>damage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July 2023:</a:t>
            </a:r>
            <a:r>
              <a:rPr lang="en-US"/>
              <a:t> Public disclosure of the breach prompts additional reviews and audits of cloud security across affected organizations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2a2a5a9131c_0_13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Attack Vector</a:t>
            </a:r>
            <a:endParaRPr/>
          </a:p>
        </p:txBody>
      </p:sp>
      <p:sp>
        <p:nvSpPr>
          <p:cNvPr id="53" name="Google Shape;53;g2a2a5a9131c_0_1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89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Storm-0558 acquired a consumer signing key, which they used to forge authentication tokens within Microsoft’s Azure Active Directory (AAD)</a:t>
            </a:r>
            <a:endParaRPr/>
          </a:p>
          <a:p>
            <a:pPr indent="-34289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With this, the attackers were able to bypass standard security controls and access targeted email accounts without triggering typical login and authentication alerts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ff6f59283_0_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Attack Vector cont.</a:t>
            </a:r>
            <a:endParaRPr/>
          </a:p>
        </p:txBody>
      </p:sp>
      <p:sp>
        <p:nvSpPr>
          <p:cNvPr id="59" name="Google Shape;59;g30ff6f59283_0_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Exact method through which the signing key was obtained remains unclear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It has been suggested that the attackers exploited an internal flaw within Microsoft’s token management system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0ff6f59283_0_10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Response and Remediation</a:t>
            </a:r>
            <a:endParaRPr/>
          </a:p>
        </p:txBody>
      </p:sp>
      <p:sp>
        <p:nvSpPr>
          <p:cNvPr id="65" name="Google Shape;65;g30ff6f59283_0_10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Revocation</a:t>
            </a:r>
            <a:r>
              <a:rPr lang="en-US"/>
              <a:t> of Compromised Tokens: Microsoft revoked the stolen signing key, effectively neutralizing Storm-0558’s ability to continually bypass authentication controls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Strengthen Token Management Protocols: Microsoft reviewed and strengthened its internal token management and signing key security policies, aiming to reduce the risk of similar attacks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ff6f59283_0_15"/>
          <p:cNvSpPr txBox="1"/>
          <p:nvPr>
            <p:ph type="title"/>
          </p:nvPr>
        </p:nvSpPr>
        <p:spPr>
          <a:xfrm>
            <a:off x="76200" y="457200"/>
            <a:ext cx="7620000" cy="1143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Response and Remediation cont.</a:t>
            </a:r>
            <a:endParaRPr/>
          </a:p>
        </p:txBody>
      </p:sp>
      <p:sp>
        <p:nvSpPr>
          <p:cNvPr id="71" name="Google Shape;71;g30ff6f59283_0_15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Notification of Affected Users: </a:t>
            </a:r>
            <a:r>
              <a:rPr lang="en-US"/>
              <a:t>Impacted</a:t>
            </a:r>
            <a:r>
              <a:rPr lang="en-US"/>
              <a:t> organizations </a:t>
            </a:r>
            <a:r>
              <a:rPr lang="en-US"/>
              <a:t>received</a:t>
            </a:r>
            <a:r>
              <a:rPr lang="en-US"/>
              <a:t> notifications regarding the breach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Collaborative Investigations: Microsoft cooperated with U.S. government agencies and cybersecurity organizations to investigate and understand the full impact of the breach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cai-adm</dc:creator>
</cp:coreProperties>
</file>