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g8EkzamEFSqIm5vz0nZ2T8dFTR7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" name="Google Shape;2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8e679e77a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" name="Google Shape;32;g28e679e77a6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767b51e8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" name="Google Shape;38;g31767b51e8f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28e679e77a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" name="Google Shape;44;g28e679e77a6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172c38115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" name="Google Shape;50;g3172c381157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0190c4233b_1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g30190c4233b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22baef479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g322baef47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e679e77a6_0_296:notes"/>
          <p:cNvSpPr/>
          <p:nvPr>
            <p:ph idx="2" type="sldImg"/>
          </p:nvPr>
        </p:nvSpPr>
        <p:spPr>
          <a:xfrm>
            <a:off x="1071563" y="653143"/>
            <a:ext cx="4286400" cy="3265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28e679e77a6_0_296:notes"/>
          <p:cNvSpPr txBox="1"/>
          <p:nvPr>
            <p:ph idx="1" type="body"/>
          </p:nvPr>
        </p:nvSpPr>
        <p:spPr>
          <a:xfrm>
            <a:off x="642938" y="4136571"/>
            <a:ext cx="5143500" cy="39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86175" lIns="86175" spcFirstLastPara="1" rIns="86175" wrap="square" tIns="861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4"/>
          <p:cNvSpPr txBox="1"/>
          <p:nvPr>
            <p:ph idx="1" type="subTitle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Image result for mtu logo" id="11" name="Google Shape;1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Image result for mtu logo"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n-US" sz="4600"/>
              <a:t>Case Study:</a:t>
            </a:r>
            <a:br>
              <a:rPr b="1" lang="en-US" sz="4600"/>
            </a:br>
            <a:r>
              <a:rPr b="1" lang="en-US" sz="4600"/>
              <a:t>Pennsylvania Water Breach</a:t>
            </a:r>
            <a:endParaRPr b="1" sz="4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29" name="Google Shape;29;p2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Identify the vulnerabilities in this breach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Importance of alarms and monitoring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Understand cyber threats to infrastructure and the risks they posed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Understand Nation state actors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8e679e77a6_0_7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Overview of Aliquippa Municipal Water</a:t>
            </a:r>
            <a:endParaRPr/>
          </a:p>
        </p:txBody>
      </p:sp>
      <p:sp>
        <p:nvSpPr>
          <p:cNvPr id="35" name="Google Shape;35;g28e679e77a6_0_7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MWAA (Municipal Water Authority of Aliquippa) serves over 6,000 residents of Pennsylvania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Their infrastructure includes 82 miles of water mains, 900 isolation valves, and 450 hydrants, supported by 3 booster stations and 8 pressure regulating valves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Relatively small and its systems are aging 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1767b51e8f_0_4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Aliquippa Municipal Water Attack Summary</a:t>
            </a:r>
            <a:endParaRPr/>
          </a:p>
        </p:txBody>
      </p:sp>
      <p:sp>
        <p:nvSpPr>
          <p:cNvPr id="41" name="Google Shape;41;g31767b51e8f_0_4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On November 25 of 2023, attackers compromised MWAA through a booster station PLC (programmable logic controller) that was exposed to the open internet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MWAA was alerted and took manual control, relied on backup operations to maintain water pressure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PLC was isolated from the primary water treatment infrastructure which limited the scope of the attack​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Due to MWAA being critical infrastructure, FBI and CISA became involved in investigating the breach and providing support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28e679e77a6_0_29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700"/>
              <a:t>Attack Details</a:t>
            </a:r>
            <a:endParaRPr sz="3700"/>
          </a:p>
        </p:txBody>
      </p:sp>
      <p:sp>
        <p:nvSpPr>
          <p:cNvPr id="47" name="Google Shape;47;g28e679e77a6_0_29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vulnerable PLC was a Unitronics Vision product, responsible for regulating water pressure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Unitronics Vision products have been known to have weak default passwords, and a critical vulnerability had been discovered just months earlier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This vulnerability allows an attacker to store malicious code on the system, which can then be later retrieved by a client and executed 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This poor security allowed for attackers to easily compromise the PLC and leave a provocative message on the PLC’s control panel</a:t>
            </a:r>
            <a:endParaRPr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3172c381157_0_16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700"/>
              <a:t>Attack Details Cont.</a:t>
            </a:r>
            <a:endParaRPr sz="3700"/>
          </a:p>
        </p:txBody>
      </p:sp>
      <p:sp>
        <p:nvSpPr>
          <p:cNvPr id="53" name="Google Shape;53;g3172c381157_0_16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</a:t>
            </a:r>
            <a:r>
              <a:rPr lang="en-US" sz="2200"/>
              <a:t>acker group from Country A known as “Cyber Av3ngers” claimed responsibility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company Unitronics was based out of Country B that has tension with Country A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This political motivation lead to Unitronics Vision products being targeted, regardless of their location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Attackers left behind the message: “Every equipment made in </a:t>
            </a:r>
            <a:r>
              <a:rPr i="1" lang="en-US" sz="2200"/>
              <a:t>Country B</a:t>
            </a:r>
            <a:r>
              <a:rPr lang="en-US" sz="2200"/>
              <a:t> is Cyber Av3ngers legal target”</a:t>
            </a:r>
            <a:endParaRPr sz="2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190c4233b_1_2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Nation State Actors</a:t>
            </a:r>
            <a:endParaRPr/>
          </a:p>
        </p:txBody>
      </p:sp>
      <p:sp>
        <p:nvSpPr>
          <p:cNvPr id="59" name="Google Shape;59;g30190c4233b_1_2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Nation state actors, like Cyber Av3ngers, exploit critical infrastructure systems for political, economic, or strategic goals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By going after infrastructure like wastewater, power grids, or dams, nation state actors can cause significant disruption without having to engage in traditional military conflict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These attacks occur in the “grey zone" – they are not armed conflicts, but not peaceful either, making attribution and retaliation complicated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Cheaper, less effort and risk involved in comparison to armed conflicts</a:t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2baef479b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Reflection &amp; Lessons Learned</a:t>
            </a:r>
            <a:endParaRPr/>
          </a:p>
        </p:txBody>
      </p:sp>
      <p:sp>
        <p:nvSpPr>
          <p:cNvPr id="65" name="Google Shape;65;g322baef479b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ICS (industrial control systems) should not be exposed to the open internet!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b="1" lang="en-US" sz="2200"/>
              <a:t> Always </a:t>
            </a:r>
            <a:r>
              <a:rPr lang="en-US" sz="2200"/>
              <a:t>change default passwords 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Have an incident response plan to critical infrastructure breaches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In this case, MWAA was monitoring their systems, and action was quickly taken to disconnect the compromised PLC and minimized the impact 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While third party vendors are needed to support critical infrastructure, they can introduce more risk</a:t>
            </a:r>
            <a:endParaRPr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8e679e77a6_0_296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 and Resources cont.</a:t>
            </a:r>
            <a:endParaRPr sz="2400"/>
          </a:p>
        </p:txBody>
      </p:sp>
      <p:sp>
        <p:nvSpPr>
          <p:cNvPr id="71" name="Google Shape;71;g28e679e77a6_0_296"/>
          <p:cNvSpPr txBox="1"/>
          <p:nvPr>
            <p:ph idx="1" type="body"/>
          </p:nvPr>
        </p:nvSpPr>
        <p:spPr>
          <a:xfrm>
            <a:off x="532957" y="1535372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1270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International cyber law: interactive toolkit. (2024, September 11).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Cyber incident against a Water Authority in Pennsylvania (2023)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International cyber law: interactive toolkit. https://cyberlaw.ccdcoe.org/wiki/Cyber_incident_against_a_water_authority_in_Pennsylvania_(2023)#cite_note-5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1270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Kovacs, E. (2023, December 2).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Hackers Hijack Industrial Control System at US water utility 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SecurityWeek. https://www.securityweek.com/hackers-hijack-industrial-control-system-at-us-water-utility/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1270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Lyngaas, S., &amp; Sgueglia, K. (2023, November 28).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Federal officials investigating after pro-iran group allegedly hacked Water Authority in Pennsylvania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CNN. https://www.cnn.com/2023/11/28/us/pennsylvania-water-cyberattack/index.html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1270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Wolfe, J. (2023, November 30).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Aliquippa, Pennsylvania suffers cyberattack on Booster Station plc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WaterWorld. https://www.waterworld.com/water-utility-management/article/14302077/aliquippa-pennsylvania-suffers-cyberattack-on-booster-station-plc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cai-adm</dc:creator>
</cp:coreProperties>
</file>