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ijmEZFgT5sBnVWDnUgfBHvAHsW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" name="Google Shape;2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8e679e77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" name="Google Shape;32;g28e679e77a6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767b51e8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" name="Google Shape;38;g31767b51e8f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8e679e77a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" name="Google Shape;44;g28e679e77a6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172c38115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" name="Google Shape;50;g3172c38115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0190c4233b_1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30190c4233b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22baef479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322baef47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8e679e77a6_0_296:notes"/>
          <p:cNvSpPr/>
          <p:nvPr>
            <p:ph idx="2" type="sldImg"/>
          </p:nvPr>
        </p:nvSpPr>
        <p:spPr>
          <a:xfrm>
            <a:off x="1071563" y="653143"/>
            <a:ext cx="4286400" cy="3265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8e679e77a6_0_296:notes"/>
          <p:cNvSpPr txBox="1"/>
          <p:nvPr>
            <p:ph idx="1" type="body"/>
          </p:nvPr>
        </p:nvSpPr>
        <p:spPr>
          <a:xfrm>
            <a:off x="642938" y="4136571"/>
            <a:ext cx="5143500" cy="39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86175" lIns="86175" spcFirstLastPara="1" rIns="86175" wrap="square" tIns="861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headmind.com/industroyer-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600"/>
              <a:t>Case Study:</a:t>
            </a:r>
            <a:br>
              <a:rPr b="1" lang="en-US" sz="4600"/>
            </a:br>
            <a:r>
              <a:rPr b="1" lang="en-US" sz="4600"/>
              <a:t>Industroyer2 Power Grid Breach</a:t>
            </a:r>
            <a:endParaRPr b="1" sz="4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29" name="Google Shape;29;p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how industroyer2 disrupts power grids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Importance of monitoring and response plans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Understand cyber threats to infrastructure and the risks they pose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8e679e77a6_0_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Overview of Industroyer</a:t>
            </a:r>
            <a:endParaRPr/>
          </a:p>
        </p:txBody>
      </p:sp>
      <p:sp>
        <p:nvSpPr>
          <p:cNvPr id="35" name="Google Shape;35;g28e679e77a6_0_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Originally used in 2016 against Country A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First known malware designed to attack power grids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An updated variant appeared in 2022 known as Industroyer2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malware was a logic bomb – attackers scheduled exactly when the malware executed 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Most likely developed by Country B’s hacker group “Sandworm”, with the sole purpose of disrupting power grids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31767b51e8f_0_4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Ukraine Power Grid Attack Summary</a:t>
            </a:r>
            <a:endParaRPr/>
          </a:p>
        </p:txBody>
      </p:sp>
      <p:sp>
        <p:nvSpPr>
          <p:cNvPr id="41" name="Google Shape;41;g31767b51e8f_0_4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breach occurred in April 2022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Attackers successfully breached the power grid network, but were detected before the scheduled execution date of April 8th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breach was detected from networking monitoring by Country A’s computer emergency response team with help by the security firm ESET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first attack on Country A’s power grids in 2016 led them to increase security efforts and prepare for more future attacks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8e679e77a6_0_29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Malware Details</a:t>
            </a:r>
            <a:endParaRPr sz="3700"/>
          </a:p>
        </p:txBody>
      </p:sp>
      <p:sp>
        <p:nvSpPr>
          <p:cNvPr id="47" name="Google Shape;47;g28e679e77a6_0_29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Industroyer2 uses the IEC-104 protocol to communicate with industrial power systems 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Through IEC-104, able to issue commands to substations and circuit breakers to disrupt the flow of electricity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Able to communicate with multiple devices at once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Included hard coded IP addresses of this plant, suggesting the attack was specifically targeted</a:t>
            </a:r>
            <a:endParaRPr sz="2200"/>
          </a:p>
          <a:p>
            <a:pPr indent="-342900" lvl="0" marL="3429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The malware executable, named “108_100.exe” was set to run on April 8, 2022, at 16:10 UTC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172c381157_0_1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700"/>
              <a:t>Malware Details Cont.</a:t>
            </a:r>
            <a:endParaRPr sz="3700"/>
          </a:p>
        </p:txBody>
      </p:sp>
      <p:sp>
        <p:nvSpPr>
          <p:cNvPr id="53" name="Google Shape;53;g3172c381157_0_16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Another destructive malware known as CaddyWiper was deployed alongside Industroyer2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Used to cover attacker’s tracks and delay recovery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Wipes all disk on the drive by filling all files with “0”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Erases extended information of the drive’s partitions which makes the system unbootable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CaddyWiper was disguised as a component to the application IDA Pro, which is tool used for reverse-engineering</a:t>
            </a:r>
            <a:endParaRPr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190c4233b_1_2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Impact of Attack</a:t>
            </a:r>
            <a:endParaRPr/>
          </a:p>
        </p:txBody>
      </p:sp>
      <p:sp>
        <p:nvSpPr>
          <p:cNvPr id="59" name="Google Shape;59;g30190c4233b_1_2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Although the attack was ultimately thwarted thanks to vigilant monitoring, we are reminded of the potential consequences such an attack on power grids can have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Economic loss as businesses cannot operate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Disruptions to essential services like hospitals and water systems </a:t>
            </a:r>
            <a:endParaRPr sz="2200"/>
          </a:p>
          <a:p>
            <a:pPr indent="-2794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Panic and confusion among the populace 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Due to the previous industroyer breach in 2016, Country A had improved its security by focusing on real time monitoring, intelligence sharing, and incident response preparedness.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2baef479b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Reflection &amp; Lessons Learned</a:t>
            </a:r>
            <a:endParaRPr/>
          </a:p>
        </p:txBody>
      </p:sp>
      <p:sp>
        <p:nvSpPr>
          <p:cNvPr id="65" name="Google Shape;65;g322baef479b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Importance of early detection and collaboration cannot be understated 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Segmentation between IT and OT systems along with monitoring must be standard in these critical infrastructure environments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This attack is a reminder that similar attacks could occur anywhere with critical infrastructure</a:t>
            </a:r>
            <a:endParaRPr sz="2200"/>
          </a:p>
          <a:p>
            <a:pPr indent="-171450" lvl="0" marL="17145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 Developing and practicing incident response plans ICS attacks are extremely important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e679e77a6_0_296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 and Resources </a:t>
            </a:r>
            <a:endParaRPr sz="2400"/>
          </a:p>
        </p:txBody>
      </p:sp>
      <p:sp>
        <p:nvSpPr>
          <p:cNvPr id="71" name="Google Shape;71;g28e679e77a6_0_296"/>
          <p:cNvSpPr txBox="1"/>
          <p:nvPr>
            <p:ph idx="1" type="body"/>
          </p:nvPr>
        </p:nvSpPr>
        <p:spPr>
          <a:xfrm>
            <a:off x="532957" y="1535372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Pajani, G., &amp; Peix, P. (2022, May 31).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Industroyer 2: New attack against the Ukrainian electricity grid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HeadMind Partners. Retrieved January 3, 2025, from https://www.headmind.com/industroyer-2/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b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</a:br>
            <a:r>
              <a:rPr lang="en-US" sz="1100">
                <a:latin typeface="Arial"/>
                <a:ea typeface="Arial"/>
                <a:cs typeface="Arial"/>
                <a:sym typeface="Arial"/>
              </a:rPr>
              <a:t>Nozomi Networks Labs. (2022, April 27).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Industroyer2: Nozomi Networks Labs analyzes the IEC 104 payload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Retrieved January 3, 2025, from https://www.nozominetworks.com/blog/industroyer2-nozomi-networks-labs-analyzes-the-iec-104-payload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HackRead. (2022, April 13). </a:t>
            </a:r>
            <a:r>
              <a:rPr i="1" lang="en-US" sz="1100">
                <a:latin typeface="Arial"/>
                <a:ea typeface="Arial"/>
                <a:cs typeface="Arial"/>
                <a:sym typeface="Arial"/>
              </a:rPr>
              <a:t>Ukraine thwart Russian Industroyer 2 malware attack on power grid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. Retrieved January 3, 2025, from https://hackread.com/ukraine-thwart-russian-industroyer-2-malware-attack/</a:t>
            </a:r>
            <a:br>
              <a:rPr lang="en-US" sz="1100">
                <a:latin typeface="Arial"/>
                <a:ea typeface="Arial"/>
                <a:cs typeface="Arial"/>
                <a:sym typeface="Arial"/>
              </a:rPr>
            </a:br>
            <a:endParaRPr sz="11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