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hoj+hNetZxtrBAoGVnktOX8OuR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" name="Google Shape;2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8e679e77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" name="Google Shape;32;g28e679e77a6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767b51e8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" name="Google Shape;38;g31767b51e8f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8e679e77a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g28e679e77a6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172c38115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" name="Google Shape;50;g3172c38115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0190c4233b_1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30190c4233b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22baef479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322baef47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e679e77a6_0_296:notes"/>
          <p:cNvSpPr/>
          <p:nvPr>
            <p:ph idx="2" type="sldImg"/>
          </p:nvPr>
        </p:nvSpPr>
        <p:spPr>
          <a:xfrm>
            <a:off x="1071563" y="653143"/>
            <a:ext cx="4286400" cy="3265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8e679e77a6_0_296:notes"/>
          <p:cNvSpPr txBox="1"/>
          <p:nvPr>
            <p:ph idx="1" type="body"/>
          </p:nvPr>
        </p:nvSpPr>
        <p:spPr>
          <a:xfrm>
            <a:off x="642938" y="4136571"/>
            <a:ext cx="5143500" cy="39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175" lIns="86175" spcFirstLastPara="1" rIns="86175" wrap="square" tIns="861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600"/>
              <a:t>Case Study:</a:t>
            </a:r>
            <a:br>
              <a:rPr b="1" lang="en-US" sz="4600"/>
            </a:br>
            <a:r>
              <a:rPr b="1" lang="en-US" sz="4600"/>
              <a:t>Verkada Camera Breach</a:t>
            </a:r>
            <a:endParaRPr b="1" sz="4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29" name="Google Shape;29;p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IoT Security Challenges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Analyze the privacy risks associated with deploying IoT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the importance of user awareness in IoT deployments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8e679e77a6_0_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Overview of Verkada</a:t>
            </a:r>
            <a:endParaRPr/>
          </a:p>
        </p:txBody>
      </p:sp>
      <p:sp>
        <p:nvSpPr>
          <p:cNvPr id="35" name="Google Shape;35;g28e679e77a6_0_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Cloud based video surveillance company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Manufactures IoT surveillance cameras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Deployed cameras are monitored and controlled remotely using a web platform called Verkada Command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Their cameras are used </a:t>
            </a:r>
            <a:r>
              <a:rPr lang="en-US" sz="2200"/>
              <a:t>across</a:t>
            </a:r>
            <a:r>
              <a:rPr lang="en-US" sz="2200"/>
              <a:t> schools, hospitals, corporations, and government buildings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1767b51e8f_0_4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Verkada Attack Summary</a:t>
            </a:r>
            <a:endParaRPr/>
          </a:p>
        </p:txBody>
      </p:sp>
      <p:sp>
        <p:nvSpPr>
          <p:cNvPr id="41" name="Google Shape;41;g31767b51e8f_0_4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attack occurred in March 2021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 group of hackers known as APT-69420 Arson Cats exploited a vulnerability that gave them access to Verkada’s cloud platform 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Attackers were able to access live camera feeds from up to different 150,000 cameras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Additionally, attackers were able to view screenshots and other customer data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Verkada became heavily scrutinized due to the breach 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8e679e77a6_0_29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Attack</a:t>
            </a:r>
            <a:r>
              <a:rPr lang="en-US" sz="3700"/>
              <a:t> Details</a:t>
            </a:r>
            <a:endParaRPr sz="3700"/>
          </a:p>
        </p:txBody>
      </p:sp>
      <p:sp>
        <p:nvSpPr>
          <p:cNvPr id="47" name="Google Shape;47;g28e679e77a6_0_29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These Attackers first exploited a vulnerability in Verkada’s Customer Support server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Likely stemmed from a flaw in the web application, such as SQL injection or a cross-site scripting (XSS) vulnerabilities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 support account with administrative privileges was used to escalate their access, ultimately finding a Super Admin </a:t>
            </a:r>
            <a:r>
              <a:rPr lang="en-US" sz="2200"/>
              <a:t>account</a:t>
            </a:r>
            <a:r>
              <a:rPr lang="en-US" sz="2200"/>
              <a:t> login details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Once inside, attackers were able to access 150,000 live cameras from up to 24,000 different organizations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Verkada claims that only 97 customers had their cameras accessed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172c381157_0_1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Attack</a:t>
            </a:r>
            <a:r>
              <a:rPr lang="en-US" sz="3700"/>
              <a:t> Details Cont.</a:t>
            </a:r>
            <a:endParaRPr sz="3700"/>
          </a:p>
        </p:txBody>
      </p:sp>
      <p:sp>
        <p:nvSpPr>
          <p:cNvPr id="53" name="Google Shape;53;g3172c381157_0_16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attackers publicly disclosed their actions, leading to Verkada to look into the incident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Claimed they attacked Verkada to showcase the poor security of widespread surveillance and platforms they use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Stated that Verkada’s centralized platform security was “nonexistent and irresponsible” making the breach easy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There was a lack of basic security practices, such as strong password policies and multi</a:t>
            </a:r>
            <a:r>
              <a:rPr lang="en-US" sz="2200"/>
              <a:t>-</a:t>
            </a:r>
            <a:r>
              <a:rPr lang="en-US" sz="2200"/>
              <a:t>factor authentication</a:t>
            </a: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190c4233b_1_2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Impact of Attack</a:t>
            </a:r>
            <a:endParaRPr/>
          </a:p>
        </p:txBody>
      </p:sp>
      <p:sp>
        <p:nvSpPr>
          <p:cNvPr id="59" name="Google Shape;59;g30190c4233b_1_2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privacy of the Verkada’s customers were breached and had their data exposed</a:t>
            </a:r>
            <a:endParaRPr sz="2200"/>
          </a:p>
          <a:p>
            <a:pPr indent="-368300" lvl="0" marL="457200" rtl="0" algn="l"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incident exposed the lack of security behind Verkada’s platforms</a:t>
            </a:r>
            <a:endParaRPr sz="2200"/>
          </a:p>
          <a:p>
            <a:pPr indent="-368300" lvl="0" marL="457200" rtl="0" algn="l"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FTC became involved and required Verkada to implement a proper comprehensive security program</a:t>
            </a:r>
            <a:endParaRPr sz="2200"/>
          </a:p>
          <a:p>
            <a:pPr indent="-368300" lvl="0" marL="457200" rtl="0" algn="l"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Caused a re-evaluation of IoT security by both regulators and the industry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2baef479b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Reflection &amp; Lessons Learned</a:t>
            </a:r>
            <a:endParaRPr/>
          </a:p>
        </p:txBody>
      </p:sp>
      <p:sp>
        <p:nvSpPr>
          <p:cNvPr id="65" name="Google Shape;65;g322baef479b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</a:t>
            </a:r>
            <a:r>
              <a:rPr lang="en-US" sz="2200"/>
              <a:t>Showcases how IoT devices, like surveillance cameras, can become gateways for attackers to access sensitive data and systems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Use of multifactor authentication and strong, unique passwords for all administrative accounts is critical to security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Use the principle of least privilege: users and administrators only have access to resources essential for their roles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Audits or security reviews could have prevented a single point of failure from compromising an entire system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e679e77a6_0_29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 and Resources </a:t>
            </a:r>
            <a:endParaRPr sz="2400"/>
          </a:p>
        </p:txBody>
      </p:sp>
      <p:sp>
        <p:nvSpPr>
          <p:cNvPr id="71" name="Google Shape;71;g28e679e77a6_0_296"/>
          <p:cNvSpPr txBox="1"/>
          <p:nvPr>
            <p:ph idx="1" type="body"/>
          </p:nvPr>
        </p:nvSpPr>
        <p:spPr>
          <a:xfrm>
            <a:off x="532957" y="1535372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O’Donnell-Welch, L. (2024, September 3).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FTC: Verkada must create security program after breaches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Decipher by Duo. Retrieved from https://duo.com/decipher/ftc-verkada-must-create-security-program-after-breaches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Langley, M. (2024, September 3).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Verkada to pay $2.95 million for security failures leading to breaches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Daily Security Review. Retrieved from https://dailysecurityreview.com/cyber-security/verkada-to-pay-2-95-million-for-security-failures-leading-to-breaches/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Lawler, R. (2021, March 9).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Verkada security breach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Engadget. Retrieved from https://www.engadget.com/verkada-security-breach-030822121.html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Phosphorus Cybersecurity. (2021, March 18).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When security becomes a threat itself: Inside Verkada breach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Phosphorus.io. Retrieved from https://phosphorus.io/when-security-becomes-a-threat-itself-inside-verkada-breach/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