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6" roundtripDataSignature="AMtx7mgCu+P/rqxvpQ6YjKu0UoH9xHBB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9ffc3ece9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g29ffc3ece9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29ffc3ece9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" name="Google Shape;26;g29ffc3ece9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9ffc3ece97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" name="Google Shape;32;g29ffc3ece9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9ffc3ece97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" name="Google Shape;38;g29ffc3ece9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32be339eb8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" name="Google Shape;44;g32be339eb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a2a5a9131c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" name="Google Shape;50;g2a2a5a9131c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a2a5a9131c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g2a2a5a9131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2be339eb8e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g32be339eb8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a2a5a9131c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2a2a5a9131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4"/>
          <p:cNvSpPr txBox="1"/>
          <p:nvPr>
            <p:ph idx="1" type="subTitle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Image result for mtu logo" id="11" name="Google Shape;1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Image result for mtu logo"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bbc.com/news/business-64244121" TargetMode="External"/><Relationship Id="rId4" Type="http://schemas.openxmlformats.org/officeDocument/2006/relationships/hyperlink" Target="https://www.theguardian.com/business/2023/jan/12/royal-mail-ransomware-attackers-threaten-to-publish-stolen-data" TargetMode="External"/><Relationship Id="rId5" Type="http://schemas.openxmlformats.org/officeDocument/2006/relationships/hyperlink" Target="https://www.bleepingcomputer.com/news/security/royal-mail-cyberattack-linked-to-lockbit-ransomware-operation/" TargetMode="External"/><Relationship Id="rId6" Type="http://schemas.openxmlformats.org/officeDocument/2006/relationships/hyperlink" Target="https://www.cm-alliance.com/royal-mail-attack-timeline-download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n-US" sz="4800"/>
              <a:t>Royal Mail</a:t>
            </a:r>
            <a:r>
              <a:rPr b="1" lang="en-US" sz="4800"/>
              <a:t> Ransomware Attack</a:t>
            </a:r>
            <a:endParaRPr b="1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9ffc3ece97_0_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77" name="Google Shape;77;g29ffc3ece97_0_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https://www.bbc.com/news/business-64244121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https://www.theguardian.com/business/2023/jan/12/royal-mail-ransomware-attackers-threaten-to-publish-stolen-data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https://www.bleepingcomputer.com/news/security/royal-mail-cyberattack-linked-to-lockbit-ransomware-operation/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6"/>
              </a:rPr>
              <a:t>https://www.cm-alliance.com/royal-mail-attack-timeline-download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29ffc3ece97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29" name="Google Shape;29;g29ffc3ece97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January 2023 the UK’s national postal service, the Royal Mail, was hit with a crippling ransomware attack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Royal Mail was forced to halt all international shipping services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9ffc3ece97_0_1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Background Information</a:t>
            </a:r>
            <a:endParaRPr/>
          </a:p>
        </p:txBody>
      </p:sp>
      <p:sp>
        <p:nvSpPr>
          <p:cNvPr id="35" name="Google Shape;35;g29ffc3ece97_0_1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Royal Mail </a:t>
            </a:r>
            <a:r>
              <a:rPr lang="en-US"/>
              <a:t>serves as a critical piece of the UK’s infrastructure, supporting domestic and international deliveries for both individuals and businesses</a:t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Royal Mail handles millions of packages per day</a:t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Any major delay or disruption of service could account for millions in profit loss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29ffc3ece97_0_17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Timeline of Events</a:t>
            </a:r>
            <a:endParaRPr/>
          </a:p>
        </p:txBody>
      </p:sp>
      <p:sp>
        <p:nvSpPr>
          <p:cNvPr id="41" name="Google Shape;41;g29ffc3ece97_0_17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Jan. 10, 2023</a:t>
            </a:r>
            <a:r>
              <a:rPr lang="en-US">
                <a:solidFill>
                  <a:srgbClr val="FF0000"/>
                </a:solidFill>
              </a:rPr>
              <a:t>: </a:t>
            </a:r>
            <a:r>
              <a:rPr lang="en-US"/>
              <a:t>Royal</a:t>
            </a:r>
            <a:r>
              <a:rPr lang="en-US"/>
              <a:t> Mail detects a cyber incident affecting systems used for international exports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Jan. 11:</a:t>
            </a:r>
            <a:r>
              <a:rPr lang="en-US"/>
              <a:t> Royal Mail </a:t>
            </a:r>
            <a:r>
              <a:rPr lang="en-US"/>
              <a:t>publicly</a:t>
            </a:r>
            <a:r>
              <a:rPr lang="en-US"/>
              <a:t> discloses they have suffered a ransomware attack and an investigation is launched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Jan. 14:</a:t>
            </a:r>
            <a:r>
              <a:rPr lang="en-US"/>
              <a:t> Ransomware group LockBit claims responsibility through their official support page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2be339eb8e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Timeline of Events Cont.</a:t>
            </a:r>
            <a:endParaRPr/>
          </a:p>
        </p:txBody>
      </p:sp>
      <p:sp>
        <p:nvSpPr>
          <p:cNvPr id="47" name="Google Shape;47;g32be339eb8e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Feb., 2023: </a:t>
            </a:r>
            <a:r>
              <a:rPr lang="en-US"/>
              <a:t>Royal Mail services are restored from backups with only minimal disruptions remaining</a:t>
            </a:r>
            <a:r>
              <a:rPr lang="en-US">
                <a:solidFill>
                  <a:srgbClr val="FF0000"/>
                </a:solidFill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a2a5a9131c_0_1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Attack Vector</a:t>
            </a:r>
            <a:endParaRPr/>
          </a:p>
        </p:txBody>
      </p:sp>
      <p:sp>
        <p:nvSpPr>
          <p:cNvPr id="53" name="Google Shape;53;g2a2a5a9131c_0_1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89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attack was carried out using the “Lockbit 3.0 ransomware builder”, which is the group’s latest encryptor, which was also </a:t>
            </a:r>
            <a:r>
              <a:rPr lang="en-US"/>
              <a:t>leaked</a:t>
            </a:r>
            <a:r>
              <a:rPr lang="en-US"/>
              <a:t> on Twitter, allowing other groups to use the software</a:t>
            </a:r>
            <a:endParaRPr/>
          </a:p>
          <a:p>
            <a:pPr indent="-34289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likely entry point was a phishing email and unpatched software, but the exact location has not been determined at the time of this writing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a2a5a9131c_0_18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Attribution</a:t>
            </a:r>
            <a:endParaRPr/>
          </a:p>
        </p:txBody>
      </p:sp>
      <p:sp>
        <p:nvSpPr>
          <p:cNvPr id="59" name="Google Shape;59;g2a2a5a9131c_0_18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Initially BleepingComputer reached out to LockBitSupport, a representative of the Russian-based ransomware group, who denied involvement in the attack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Two days later, that same representative confirmed that they had determined which affiliate had conducted the attack, and that they were in fact behind it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be339eb8e_0_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Aftermath</a:t>
            </a:r>
            <a:endParaRPr/>
          </a:p>
        </p:txBody>
      </p:sp>
      <p:sp>
        <p:nvSpPr>
          <p:cNvPr id="65" name="Google Shape;65;g32be339eb8e_0_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LockBit demanded a ransom be paid, at which time they would send Royal Mail a </a:t>
            </a:r>
            <a:r>
              <a:rPr lang="en-US"/>
              <a:t>decryptor</a:t>
            </a:r>
            <a:r>
              <a:rPr lang="en-US"/>
              <a:t> and verify they have deleted the stolen data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Royal Mail, following advice from cybersecurity and law enforcement </a:t>
            </a:r>
            <a:r>
              <a:rPr lang="en-US"/>
              <a:t>personnel</a:t>
            </a:r>
            <a:r>
              <a:rPr lang="en-US"/>
              <a:t>, declined to pay the ransom and instead rebuild through backups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Although threatening to leak data if the ransom was not paid, no Royal Mail data has yet appeared in the wild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a2a5a9131c_0_28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Lessons Learned</a:t>
            </a:r>
            <a:endParaRPr/>
          </a:p>
        </p:txBody>
      </p:sp>
      <p:sp>
        <p:nvSpPr>
          <p:cNvPr id="71" name="Google Shape;71;g2a2a5a9131c_0_28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Ransomware </a:t>
            </a:r>
            <a:r>
              <a:rPr lang="en-US"/>
              <a:t>preparedness must be a top priority for medium-level agencies and businesses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Complete a ransomware readiness assessment and make appropriate preparations to mitigate damage if a ransomware attack is to occur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Train your IT personnel to quickly recognize the signs that a ransomware attack is underway, and have a step-by-step response plan prepared to avoid chaos and confusion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cai-adm</dc:creator>
</cp:coreProperties>
</file>